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80" r:id="rId6"/>
    <p:sldId id="260" r:id="rId7"/>
    <p:sldId id="281" r:id="rId8"/>
    <p:sldId id="261" r:id="rId9"/>
    <p:sldId id="282" r:id="rId10"/>
    <p:sldId id="262" r:id="rId11"/>
    <p:sldId id="283" r:id="rId12"/>
    <p:sldId id="263" r:id="rId13"/>
    <p:sldId id="284" r:id="rId14"/>
    <p:sldId id="264" r:id="rId15"/>
    <p:sldId id="285" r:id="rId16"/>
    <p:sldId id="265" r:id="rId17"/>
    <p:sldId id="286" r:id="rId18"/>
    <p:sldId id="266" r:id="rId19"/>
    <p:sldId id="279" r:id="rId20"/>
    <p:sldId id="267" r:id="rId21"/>
    <p:sldId id="268" r:id="rId22"/>
    <p:sldId id="27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30"/>
  </p:normalViewPr>
  <p:slideViewPr>
    <p:cSldViewPr snapToGrid="0" snapToObjects="1">
      <p:cViewPr>
        <p:scale>
          <a:sx n="80" d="100"/>
          <a:sy n="80" d="100"/>
        </p:scale>
        <p:origin x="64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100" dirty="0" smtClean="0"/>
              <a:t>Facility Reservations</a:t>
            </a:r>
            <a:endParaRPr lang="en-US" sz="31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6142825" y="3233755"/>
            <a:ext cx="444500" cy="1535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1789043" y="2647784"/>
            <a:ext cx="652007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87541" y="2647784"/>
            <a:ext cx="962108" cy="222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1789043" y="2647784"/>
            <a:ext cx="1685677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1983739" y="1937693"/>
            <a:ext cx="1133171" cy="1455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540882" y="2184183"/>
            <a:ext cx="1434769" cy="1296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3999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458364" y="4100362"/>
            <a:ext cx="404449" cy="163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809749" y="2804385"/>
            <a:ext cx="1267405" cy="12964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13941" y="4354143"/>
            <a:ext cx="1133558" cy="12244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82" y="2453300"/>
            <a:ext cx="1409764" cy="2657641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58170" y="2767054"/>
            <a:ext cx="1179724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31999" y="3933471"/>
            <a:ext cx="743005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874345" y="5072848"/>
            <a:ext cx="444500" cy="15115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793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717676" y="5080883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3717676" y="5192200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794831" y="5345615"/>
            <a:ext cx="766859" cy="140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590455" y="1810473"/>
            <a:ext cx="444500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569642" y="2552370"/>
            <a:ext cx="405516" cy="1351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95040" y="1476517"/>
            <a:ext cx="599882" cy="1614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08" y="1045027"/>
            <a:ext cx="4961183" cy="4555858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466368" y="4645009"/>
            <a:ext cx="760149" cy="206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492292" y="2365410"/>
            <a:ext cx="922622" cy="10828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39"/>
            <a:ext cx="9144000" cy="7115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rot="16200000" flipV="1">
            <a:off x="4557210" y="2443545"/>
            <a:ext cx="7115176" cy="2058404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200398" y="3609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6095" y="2130300"/>
            <a:ext cx="154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1572266" y="4353839"/>
            <a:ext cx="1327345" cy="1459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63326" y="3226702"/>
            <a:ext cx="1643514" cy="35050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39"/>
            <a:ext cx="9144000" cy="7115174"/>
          </a:xfrm>
          <a:prstGeom prst="rect">
            <a:avLst/>
          </a:prstGeom>
        </p:spPr>
      </p:pic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2699910" y="2504661"/>
            <a:ext cx="1418866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 rot="16200000" flipV="1">
            <a:off x="4557210" y="2443545"/>
            <a:ext cx="7115176" cy="2058404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2194560" rtlCol="0" anchor="ctr"/>
          <a:lstStyle/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200398" y="3609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6095" y="2130300"/>
            <a:ext cx="154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The Master Title Text will go here.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63326" y="3226702"/>
            <a:ext cx="1643514" cy="35050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70B1AE4-09D6-6946-B39E-B5C4026E9DF0}" vid="{417B4222-3D76-0A41-B459-2E4003C85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Enrollment Transfer</Template>
  <TotalTime>139</TotalTime>
  <Words>572</Words>
  <Application>Microsoft Office PowerPoint</Application>
  <PresentationFormat>On-screen Show (4:3)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of Carlsbad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5</cp:revision>
  <dcterms:created xsi:type="dcterms:W3CDTF">2016-09-28T22:17:25Z</dcterms:created>
  <dcterms:modified xsi:type="dcterms:W3CDTF">2016-09-29T00:37:14Z</dcterms:modified>
</cp:coreProperties>
</file>